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2" r:id="rId5"/>
    <p:sldId id="263" r:id="rId6"/>
    <p:sldId id="283" r:id="rId7"/>
    <p:sldId id="284" r:id="rId8"/>
    <p:sldId id="259" r:id="rId9"/>
    <p:sldId id="275" r:id="rId10"/>
    <p:sldId id="285" r:id="rId11"/>
    <p:sldId id="258" r:id="rId12"/>
    <p:sldId id="276" r:id="rId13"/>
    <p:sldId id="280" r:id="rId14"/>
    <p:sldId id="274" r:id="rId15"/>
    <p:sldId id="278" r:id="rId16"/>
    <p:sldId id="279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1657" autoAdjust="0"/>
  </p:normalViewPr>
  <p:slideViewPr>
    <p:cSldViewPr snapToGrid="0">
      <p:cViewPr varScale="1">
        <p:scale>
          <a:sx n="106" d="100"/>
          <a:sy n="106" d="100"/>
        </p:scale>
        <p:origin x="7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Beatriz Ozorio" userId="073f1caa-c851-4470-85c4-4d504c612eb8" providerId="ADAL" clId="{0329C28B-C803-43CB-8DF5-9BEDDB31B469}"/>
    <pc:docChg chg="custSel modSld">
      <pc:chgData name="DSA - Beatriz Ozorio" userId="073f1caa-c851-4470-85c4-4d504c612eb8" providerId="ADAL" clId="{0329C28B-C803-43CB-8DF5-9BEDDB31B469}" dt="2023-01-30T14:56:22.635" v="27" actId="6549"/>
      <pc:docMkLst>
        <pc:docMk/>
      </pc:docMkLst>
      <pc:sldChg chg="modSp mod">
        <pc:chgData name="DSA - Beatriz Ozorio" userId="073f1caa-c851-4470-85c4-4d504c612eb8" providerId="ADAL" clId="{0329C28B-C803-43CB-8DF5-9BEDDB31B469}" dt="2023-01-30T14:54:02.987" v="19" actId="20577"/>
        <pc:sldMkLst>
          <pc:docMk/>
          <pc:sldMk cId="55172722" sldId="258"/>
        </pc:sldMkLst>
        <pc:spChg chg="mod">
          <ac:chgData name="DSA - Beatriz Ozorio" userId="073f1caa-c851-4470-85c4-4d504c612eb8" providerId="ADAL" clId="{0329C28B-C803-43CB-8DF5-9BEDDB31B469}" dt="2023-01-30T14:54:02.987" v="19" actId="20577"/>
          <ac:spMkLst>
            <pc:docMk/>
            <pc:sldMk cId="55172722" sldId="258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0329C28B-C803-43CB-8DF5-9BEDDB31B469}" dt="2023-01-30T14:55:53.002" v="25" actId="6549"/>
        <pc:sldMkLst>
          <pc:docMk/>
          <pc:sldMk cId="483287017" sldId="274"/>
        </pc:sldMkLst>
        <pc:spChg chg="mod">
          <ac:chgData name="DSA - Beatriz Ozorio" userId="073f1caa-c851-4470-85c4-4d504c612eb8" providerId="ADAL" clId="{0329C28B-C803-43CB-8DF5-9BEDDB31B469}" dt="2023-01-30T14:55:53.002" v="25" actId="6549"/>
          <ac:spMkLst>
            <pc:docMk/>
            <pc:sldMk cId="483287017" sldId="274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0329C28B-C803-43CB-8DF5-9BEDDB31B469}" dt="2023-01-30T14:52:32.990" v="6" actId="20577"/>
        <pc:sldMkLst>
          <pc:docMk/>
          <pc:sldMk cId="2231976808" sldId="275"/>
        </pc:sldMkLst>
        <pc:spChg chg="mod">
          <ac:chgData name="DSA - Beatriz Ozorio" userId="073f1caa-c851-4470-85c4-4d504c612eb8" providerId="ADAL" clId="{0329C28B-C803-43CB-8DF5-9BEDDB31B469}" dt="2023-01-30T14:52:32.990" v="6" actId="20577"/>
          <ac:spMkLst>
            <pc:docMk/>
            <pc:sldMk cId="2231976808" sldId="275"/>
            <ac:spMk id="5" creationId="{00000000-0000-0000-0000-000000000000}"/>
          </ac:spMkLst>
        </pc:spChg>
      </pc:sldChg>
      <pc:sldChg chg="modSp mod">
        <pc:chgData name="DSA - Beatriz Ozorio" userId="073f1caa-c851-4470-85c4-4d504c612eb8" providerId="ADAL" clId="{0329C28B-C803-43CB-8DF5-9BEDDB31B469}" dt="2023-01-30T14:56:22.635" v="27" actId="6549"/>
        <pc:sldMkLst>
          <pc:docMk/>
          <pc:sldMk cId="2162978263" sldId="278"/>
        </pc:sldMkLst>
        <pc:spChg chg="mod">
          <ac:chgData name="DSA - Beatriz Ozorio" userId="073f1caa-c851-4470-85c4-4d504c612eb8" providerId="ADAL" clId="{0329C28B-C803-43CB-8DF5-9BEDDB31B469}" dt="2023-01-30T14:56:22.635" v="27" actId="6549"/>
          <ac:spMkLst>
            <pc:docMk/>
            <pc:sldMk cId="2162978263" sldId="278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0329C28B-C803-43CB-8DF5-9BEDDB31B469}" dt="2023-01-30T14:55:14.297" v="23" actId="313"/>
        <pc:sldMkLst>
          <pc:docMk/>
          <pc:sldMk cId="1450031021" sldId="280"/>
        </pc:sldMkLst>
        <pc:spChg chg="mod">
          <ac:chgData name="DSA - Beatriz Ozorio" userId="073f1caa-c851-4470-85c4-4d504c612eb8" providerId="ADAL" clId="{0329C28B-C803-43CB-8DF5-9BEDDB31B469}" dt="2023-01-30T14:55:14.297" v="23" actId="313"/>
          <ac:spMkLst>
            <pc:docMk/>
            <pc:sldMk cId="1450031021" sldId="280"/>
            <ac:spMk id="2" creationId="{00000000-0000-0000-0000-000000000000}"/>
          </ac:spMkLst>
        </pc:spChg>
      </pc:sldChg>
      <pc:sldChg chg="modSp mod">
        <pc:chgData name="DSA - Beatriz Ozorio" userId="073f1caa-c851-4470-85c4-4d504c612eb8" providerId="ADAL" clId="{0329C28B-C803-43CB-8DF5-9BEDDB31B469}" dt="2023-01-30T14:53:20.796" v="13" actId="20577"/>
        <pc:sldMkLst>
          <pc:docMk/>
          <pc:sldMk cId="692850405" sldId="285"/>
        </pc:sldMkLst>
        <pc:spChg chg="mod">
          <ac:chgData name="DSA - Beatriz Ozorio" userId="073f1caa-c851-4470-85c4-4d504c612eb8" providerId="ADAL" clId="{0329C28B-C803-43CB-8DF5-9BEDDB31B469}" dt="2023-01-30T14:53:20.796" v="13" actId="20577"/>
          <ac:spMkLst>
            <pc:docMk/>
            <pc:sldMk cId="692850405" sldId="285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5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627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486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378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75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28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54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45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20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6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08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319281" y="4533953"/>
            <a:ext cx="3517737" cy="2030378"/>
          </a:xfrm>
        </p:spPr>
        <p:txBody>
          <a:bodyPr>
            <a:noAutofit/>
          </a:bodyPr>
          <a:lstStyle/>
          <a:p>
            <a:pPr algn="l"/>
            <a:r>
              <a:rPr lang="pt-BR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 4</a:t>
            </a:r>
          </a:p>
          <a:p>
            <a:pPr algn="l"/>
            <a:r>
              <a:rPr lang="pt-BR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 muda as       circunstâncias</a:t>
            </a:r>
            <a:endParaRPr lang="pt-B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01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  <p:sp>
        <p:nvSpPr>
          <p:cNvPr id="5" name="Subtítulo 2"/>
          <p:cNvSpPr>
            <a:spLocks noGrp="1"/>
          </p:cNvSpPr>
          <p:nvPr>
            <p:ph type="subTitle" idx="1"/>
          </p:nvPr>
        </p:nvSpPr>
        <p:spPr>
          <a:xfrm>
            <a:off x="905070" y="816265"/>
            <a:ext cx="8780105" cy="525313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1200"/>
              </a:spcBef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Manter a esperança e a perseverança é uma característica de pessoas resilientes, e todos nós podemos desenvolver a resiliência. Para isso, é preciso:  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Aprender a ser mais flexível e a se adaptar;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Mudar o pensamento de sempre achar um culpado e se fazer de vítima;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Focar mais na solução do que no problema;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Buscar apoio de pessoas amigas;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Manter o propósito da vida sempre em mente;</a:t>
            </a:r>
          </a:p>
          <a:p>
            <a:pPr marL="457200" indent="-457200" algn="l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Manter hábitos saudáveis.</a:t>
            </a:r>
          </a:p>
        </p:txBody>
      </p:sp>
    </p:spTree>
    <p:extLst>
      <p:ext uri="{BB962C8B-B14F-4D97-AF65-F5344CB8AC3E}">
        <p14:creationId xmlns:p14="http://schemas.microsoft.com/office/powerpoint/2010/main" val="692850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697852" y="659200"/>
            <a:ext cx="6870845" cy="54020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DEUS NÃO NOS ABANDONA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 ADVERSIDADE.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t-B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inimigo pode controlar a vontade de pessoas para que elas nos façam mal, porém, o Senhor trabalha em favor de quem O ama.</a:t>
            </a:r>
          </a:p>
        </p:txBody>
      </p:sp>
    </p:spTree>
    <p:extLst>
      <p:ext uri="{BB962C8B-B14F-4D97-AF65-F5344CB8AC3E}">
        <p14:creationId xmlns:p14="http://schemas.microsoft.com/office/powerpoint/2010/main" val="55172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013658" y="1245682"/>
            <a:ext cx="8135278" cy="4349233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Deus que José sempre escolheu não o desamparou. Ele transformou o infortúnio de José em bênçãos. Deus fez algo bom com as coisas ruins. Ele planejou usar esses acontecimentos para fazer a confiança de José crescer, para alimentar e salvar o mundo da fome, e para tomar conta da própria família, cujos descendentes formariam a grande nação de Israel.</a:t>
            </a:r>
          </a:p>
        </p:txBody>
      </p:sp>
    </p:spTree>
    <p:extLst>
      <p:ext uri="{BB962C8B-B14F-4D97-AF65-F5344CB8AC3E}">
        <p14:creationId xmlns:p14="http://schemas.microsoft.com/office/powerpoint/2010/main" val="34104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36829" y="1436913"/>
            <a:ext cx="8082828" cy="458133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“Não veio sobre vós tentação, senão humana; mas fiel é Deus, que não vos deixará tentar acima do que podeis, antes com a tentação dará também o escape, para que a possais suportar.”</a:t>
            </a:r>
          </a:p>
          <a:p>
            <a:pPr>
              <a:lnSpc>
                <a:spcPct val="100000"/>
              </a:lnSpc>
            </a:pPr>
            <a:r>
              <a:rPr lang="pt-BR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Coríntios 10:13</a:t>
            </a:r>
          </a:p>
          <a:p>
            <a:pPr>
              <a:lnSpc>
                <a:spcPct val="100000"/>
              </a:lnSpc>
            </a:pPr>
            <a:endParaRPr lang="pt-BR" sz="16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Essa promessa é real para todos os que, como José, escolhem confiar no Senhor e andar em Seus caminhos. </a:t>
            </a:r>
          </a:p>
        </p:txBody>
      </p:sp>
    </p:spTree>
    <p:extLst>
      <p:ext uri="{BB962C8B-B14F-4D97-AF65-F5344CB8AC3E}">
        <p14:creationId xmlns:p14="http://schemas.microsoft.com/office/powerpoint/2010/main" val="1450031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450569" y="1567833"/>
            <a:ext cx="7073677" cy="338441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pt-BR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“Tenho-vos dito isto, para que em Mim tenhais paz; no mundo tereis aflições, mas tende bom ânimo</a:t>
            </a:r>
            <a:r>
              <a:rPr lang="pt-BR" sz="2800" i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EU </a:t>
            </a:r>
            <a:r>
              <a:rPr lang="pt-BR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VENCI O MUNDO.” 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João 16:33</a:t>
            </a:r>
          </a:p>
          <a:p>
            <a:pPr>
              <a:lnSpc>
                <a:spcPct val="100000"/>
              </a:lnSpc>
              <a:spcBef>
                <a:spcPts val="3000"/>
              </a:spcBef>
            </a:pP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Escolha ser fiel. José escolheu honrar </a:t>
            </a: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 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Deus. Ele jamais deixou de honrar aqueles que O honram. </a:t>
            </a:r>
          </a:p>
        </p:txBody>
      </p:sp>
    </p:spTree>
    <p:extLst>
      <p:ext uri="{BB962C8B-B14F-4D97-AF65-F5344CB8AC3E}">
        <p14:creationId xmlns:p14="http://schemas.microsoft.com/office/powerpoint/2010/main" val="483287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482438" y="805196"/>
            <a:ext cx="7429500" cy="45638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Nada como um dia atrás do outro para observarmos como o Senhor vira a página de nossa vida e, se necessário, altera as circunstâncias.</a:t>
            </a:r>
          </a:p>
          <a:p>
            <a:pPr>
              <a:lnSpc>
                <a:spcPct val="100000"/>
              </a:lnSpc>
            </a:pPr>
            <a:endParaRPr lang="pt-B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“Eu escolho Jesus.”</a:t>
            </a:r>
          </a:p>
        </p:txBody>
      </p:sp>
    </p:spTree>
    <p:extLst>
      <p:ext uri="{BB962C8B-B14F-4D97-AF65-F5344CB8AC3E}">
        <p14:creationId xmlns:p14="http://schemas.microsoft.com/office/powerpoint/2010/main" val="2162978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04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07593" y="1332171"/>
            <a:ext cx="8784550" cy="443045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32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“Em amor nos predestinou para sermos adotados como filhos por meio de Jesus Cristo, conforme o bom propósito da sua vontade.” 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Efésios 1:5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Somos destinados por Deus a sermos Seus filhos e a recebermos a salvação, mas isso depende de escolhermos e aceitarmos a Jesus.</a:t>
            </a:r>
          </a:p>
        </p:txBody>
      </p:sp>
    </p:spTree>
    <p:extLst>
      <p:ext uri="{BB962C8B-B14F-4D97-AF65-F5344CB8AC3E}">
        <p14:creationId xmlns:p14="http://schemas.microsoft.com/office/powerpoint/2010/main" val="8789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983729" y="1452405"/>
            <a:ext cx="8699821" cy="3604787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Quando Adão e Eva desobedeceram a Deus no jardim do Éden, a vontade humana ficou entregue ao domínio de Satanás, e, desde então, ele tem operado em nosso querer, nos levando a fazer escolhas erradas que nos levam à ruína e a manchar mais e mais as páginas de nossa vida</a:t>
            </a:r>
            <a:r>
              <a:rPr lang="pt-BR" sz="30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it-IT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 G. White, </a:t>
            </a:r>
            <a:r>
              <a:rPr lang="it-IT" sz="1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Mente Caráter e Personalidade</a:t>
            </a:r>
            <a:r>
              <a:rPr lang="it-IT" sz="1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v. 2, p. 686</a:t>
            </a:r>
            <a:endParaRPr lang="pt-BR" sz="1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193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51497" y="1058106"/>
            <a:ext cx="8813347" cy="4724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boa notícia é que fomos predestinados à salvação  e a ser filhos de Deus por meio de Cristo Jesus.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O sacrifício que Jesus fez Lhe dá o direito </a:t>
            </a:r>
            <a:r>
              <a:rPr lang="pt-BR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de 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dizer a você: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“Submete-te a Mim; dá-me tua vontade; tira-a </a:t>
            </a:r>
            <a:r>
              <a:rPr lang="pt-BR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do 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domínio de Satanás, e dela Me apoderarei; então posso operar em ti o querer e o perfazer segundo a Minha boa vontade.”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it-IT" sz="1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 G. White, </a:t>
            </a:r>
            <a:r>
              <a:rPr lang="it-IT" sz="16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Mente Caráter e Personalidade</a:t>
            </a:r>
            <a:r>
              <a:rPr lang="it-IT" sz="1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v. 2, p. 686</a:t>
            </a:r>
            <a:endParaRPr lang="pt-BR" sz="1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267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013065" y="1352939"/>
            <a:ext cx="8311343" cy="48765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INJUSTIÇAS E ADVERSIDADES    VÊM PARA TODOS </a:t>
            </a:r>
          </a:p>
          <a:p>
            <a:pPr>
              <a:lnSpc>
                <a:spcPct val="100000"/>
              </a:lnSpc>
            </a:pPr>
            <a:endParaRPr lang="pt-BR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José amava a Deus, mas enfrentou dificuldades devido às escolhas de outros e circunstâncias adversas.</a:t>
            </a:r>
          </a:p>
        </p:txBody>
      </p:sp>
    </p:spTree>
    <p:extLst>
      <p:ext uri="{BB962C8B-B14F-4D97-AF65-F5344CB8AC3E}">
        <p14:creationId xmlns:p14="http://schemas.microsoft.com/office/powerpoint/2010/main" val="4025347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73739" y="1509453"/>
            <a:ext cx="8496040" cy="443045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Jacó amava mais José, sua vontade era conceder privilégios maiores a ele.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irmãos de José invejavam seu caráter. José era obediente, guardava no coração tudo o que seu pai dizia, era cheio de simpatia e temia a Deus. </a:t>
            </a:r>
          </a:p>
        </p:txBody>
      </p:sp>
    </p:spTree>
    <p:extLst>
      <p:ext uri="{BB962C8B-B14F-4D97-AF65-F5344CB8AC3E}">
        <p14:creationId xmlns:p14="http://schemas.microsoft.com/office/powerpoint/2010/main" val="3286199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51497" y="1058106"/>
            <a:ext cx="8813347" cy="4724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ODIAR É UMA ESCOLHA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 ERRO NÃO DEVE JUSTIFICAR OUTRO. </a:t>
            </a:r>
          </a:p>
          <a:p>
            <a:pPr>
              <a:lnSpc>
                <a:spcPct val="100000"/>
              </a:lnSpc>
              <a:spcBef>
                <a:spcPts val="240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ódio pode nascer quando somos constantemente provocados, quando nos sentimos indignados e injustiçados, mas pode ser fortalecido pela inveja, pelo orgulho e pelo egoísmo. </a:t>
            </a:r>
          </a:p>
        </p:txBody>
      </p:sp>
    </p:spTree>
    <p:extLst>
      <p:ext uri="{BB962C8B-B14F-4D97-AF65-F5344CB8AC3E}">
        <p14:creationId xmlns:p14="http://schemas.microsoft.com/office/powerpoint/2010/main" val="1386594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11228" y="1381320"/>
            <a:ext cx="8967495" cy="4152901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plano para matar José não seguiu em frente, mas eles o venderam como escravo para um grupo de comerciantes que iam para o Egito. Algemado e andando pelo deserto com outros escravos, um novo capítulo começou, cheio de incertezas pelo desconhecido e muito diferente do que ele havia sonhado. </a:t>
            </a:r>
          </a:p>
        </p:txBody>
      </p:sp>
    </p:spTree>
    <p:extLst>
      <p:ext uri="{BB962C8B-B14F-4D97-AF65-F5344CB8AC3E}">
        <p14:creationId xmlns:p14="http://schemas.microsoft.com/office/powerpoint/2010/main" val="160779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  <p:sp>
        <p:nvSpPr>
          <p:cNvPr id="5" name="Subtítulo 2"/>
          <p:cNvSpPr>
            <a:spLocks noGrp="1"/>
          </p:cNvSpPr>
          <p:nvPr>
            <p:ph type="subTitle" idx="1"/>
          </p:nvPr>
        </p:nvSpPr>
        <p:spPr>
          <a:xfrm>
            <a:off x="615821" y="905069"/>
            <a:ext cx="9853126" cy="525313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2400"/>
              </a:spcBef>
            </a:pP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CAMINHOS PARA SUPERAR AS ADVERSIDADES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superar tempos difíceis e enfrentar as adversidades da vida?</a:t>
            </a:r>
          </a:p>
          <a:p>
            <a:pPr marL="514350" indent="-514350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Controle os pensamentos; </a:t>
            </a:r>
          </a:p>
          <a:p>
            <a:pPr marL="514350" indent="-514350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Não se entregue à autocomiseração e à raiva;</a:t>
            </a:r>
          </a:p>
          <a:p>
            <a:pPr marL="514350" indent="-514350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Mantenha os valores do amor e do perdão;</a:t>
            </a:r>
          </a:p>
          <a:p>
            <a:pPr marL="514350" indent="-514350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Desenvolva a resiliência.</a:t>
            </a:r>
          </a:p>
        </p:txBody>
      </p:sp>
    </p:spTree>
    <p:extLst>
      <p:ext uri="{BB962C8B-B14F-4D97-AF65-F5344CB8AC3E}">
        <p14:creationId xmlns:p14="http://schemas.microsoft.com/office/powerpoint/2010/main" val="22319768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754</Words>
  <Application>Microsoft Office PowerPoint</Application>
  <PresentationFormat>Widescreen</PresentationFormat>
  <Paragraphs>48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39</cp:revision>
  <dcterms:created xsi:type="dcterms:W3CDTF">2023-01-29T16:27:09Z</dcterms:created>
  <dcterms:modified xsi:type="dcterms:W3CDTF">2023-02-01T21:54:57Z</dcterms:modified>
</cp:coreProperties>
</file>